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4" r:id="rId5"/>
    <p:sldId id="26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0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5033" autoAdjust="0"/>
  </p:normalViewPr>
  <p:slideViewPr>
    <p:cSldViewPr snapToGrid="0" snapToObjects="1">
      <p:cViewPr varScale="1">
        <p:scale>
          <a:sx n="114" d="100"/>
          <a:sy n="114" d="100"/>
        </p:scale>
        <p:origin x="360" y="102"/>
      </p:cViewPr>
      <p:guideLst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DA738-98AC-BE48-A4FC-89D20C727F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149062"/>
            <a:ext cx="5791200" cy="1325563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37F6AFD-DBA7-5944-B8C8-9122FA8939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4580988"/>
            <a:ext cx="5791200" cy="925512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subtitle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58D7AD28-91C2-9048-8626-573CB05F6A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56900" y="4570790"/>
            <a:ext cx="4034172" cy="2276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6">
            <a:extLst>
              <a:ext uri="{FF2B5EF4-FFF2-40B4-BE49-F238E27FC236}">
                <a16:creationId xmlns:a16="http://schemas.microsoft.com/office/drawing/2014/main" id="{CC5F45C8-7226-5845-9311-4B8B220C1CF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57828" y="2283580"/>
            <a:ext cx="4034172" cy="2276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id="{BAFCF363-85F0-CC47-91EB-71AC93A50CC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0603" y="268"/>
            <a:ext cx="4111583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6">
            <a:extLst>
              <a:ext uri="{FF2B5EF4-FFF2-40B4-BE49-F238E27FC236}">
                <a16:creationId xmlns:a16="http://schemas.microsoft.com/office/drawing/2014/main" id="{566D4D9A-5632-1B49-ADF6-5DECA1B892F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4070604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2BB57774-1E3A-FD4C-8E5F-1C90050A3E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57828" y="0"/>
            <a:ext cx="4034172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10430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84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5D446-3339-5447-8429-4B796A711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660" y="1825625"/>
            <a:ext cx="528969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8459092-3379-5D42-84C2-0B1B24AE44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559402" y="1825625"/>
            <a:ext cx="528969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2C25E00-F749-4CEE-B20E-7ECDCB39F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558" y="184150"/>
            <a:ext cx="10515600" cy="6254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360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425C5021-CFAF-4FAD-88A8-FC1D2F6838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87C352D-5124-4DB9-B2ED-EFB1D81B0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219075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9843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C30FF-263D-5D47-8F06-204E0953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714DB-8A21-CA44-A68F-63A9AF6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507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64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orient="horz" pos="4104" userDrawn="1">
          <p15:clr>
            <a:srgbClr val="F26B43"/>
          </p15:clr>
        </p15:guide>
        <p15:guide id="5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858C9-A2AF-6246-BFA1-0DEC0CE7D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60" y="3060162"/>
            <a:ext cx="6875227" cy="1325563"/>
          </a:xfrm>
        </p:spPr>
        <p:txBody>
          <a:bodyPr/>
          <a:lstStyle/>
          <a:p>
            <a:r>
              <a:rPr lang="en-US" dirty="0"/>
              <a:t>RIMS MCA Major Project Group 3 – </a:t>
            </a:r>
            <a:r>
              <a:rPr lang="en-US" sz="3200" dirty="0"/>
              <a:t>11</a:t>
            </a:r>
            <a:r>
              <a:rPr lang="en-US" sz="3200" baseline="30000" dirty="0"/>
              <a:t>th</a:t>
            </a:r>
            <a:r>
              <a:rPr lang="en-US" sz="3200" dirty="0"/>
              <a:t> June 2022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15725-51B0-6342-8566-4460CFF19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0460" y="4762431"/>
            <a:ext cx="7582894" cy="1550903"/>
          </a:xfrm>
        </p:spPr>
        <p:txBody>
          <a:bodyPr>
            <a:normAutofit fontScale="92500" lnSpcReduction="20000"/>
          </a:bodyPr>
          <a:lstStyle/>
          <a:p>
            <a:pPr marL="0" indent="0"/>
            <a:r>
              <a:rPr lang="en-US" sz="1800" u="sng" dirty="0"/>
              <a:t>Internal Guide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Lipika Rajanandini Sahu, Asst. Professor, RIMS, Rourkela</a:t>
            </a:r>
          </a:p>
          <a:p>
            <a:pPr marL="0" indent="0"/>
            <a:r>
              <a:rPr lang="en-US" sz="1800" u="sng" dirty="0"/>
              <a:t>External Guide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Biswaranjan Mandoi – Senior Manager,  L&amp;T Infotech, UK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Suvendu Mishra – Practice Lead, Cytiva, Bangalore</a:t>
            </a:r>
          </a:p>
        </p:txBody>
      </p:sp>
      <p:pic>
        <p:nvPicPr>
          <p:cNvPr id="60" name="Picture Placeholder 59" descr="A picture inside a spaceship looking at earth&#10;">
            <a:extLst>
              <a:ext uri="{FF2B5EF4-FFF2-40B4-BE49-F238E27FC236}">
                <a16:creationId xmlns:a16="http://schemas.microsoft.com/office/drawing/2014/main" id="{62F35822-BF8E-F84C-BE7E-14CCB63E7FD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/>
          <a:srcRect l="1830" t="4729" r="1832" b="1066"/>
          <a:stretch/>
        </p:blipFill>
        <p:spPr>
          <a:xfrm>
            <a:off x="0" y="0"/>
            <a:ext cx="4070604" cy="2276856"/>
          </a:xfrm>
        </p:spPr>
      </p:pic>
      <p:pic>
        <p:nvPicPr>
          <p:cNvPr id="64" name="Picture Placeholder 63" descr="A bowling lane&#10;">
            <a:extLst>
              <a:ext uri="{FF2B5EF4-FFF2-40B4-BE49-F238E27FC236}">
                <a16:creationId xmlns:a16="http://schemas.microsoft.com/office/drawing/2014/main" id="{D6A80F6E-C730-B341-865F-0E03C7630C0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/>
          <a:srcRect t="16796" b="235"/>
          <a:stretch/>
        </p:blipFill>
        <p:spPr>
          <a:xfrm>
            <a:off x="4070603" y="268"/>
            <a:ext cx="4111583" cy="2276856"/>
          </a:xfrm>
        </p:spPr>
      </p:pic>
      <p:pic>
        <p:nvPicPr>
          <p:cNvPr id="68" name="Picture Placeholder 67" descr="A red curtain opened">
            <a:extLst>
              <a:ext uri="{FF2B5EF4-FFF2-40B4-BE49-F238E27FC236}">
                <a16:creationId xmlns:a16="http://schemas.microsoft.com/office/drawing/2014/main" id="{96397D60-FD60-2840-B59E-91F0CE5049D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3892" t="7119" r="3850" b="14861"/>
          <a:stretch/>
        </p:blipFill>
        <p:spPr>
          <a:xfrm>
            <a:off x="8157828" y="0"/>
            <a:ext cx="4034172" cy="2276856"/>
          </a:xfrm>
        </p:spPr>
      </p:pic>
      <p:pic>
        <p:nvPicPr>
          <p:cNvPr id="72" name="Picture Placeholder 71" descr="View from the bow of a boat">
            <a:extLst>
              <a:ext uri="{FF2B5EF4-FFF2-40B4-BE49-F238E27FC236}">
                <a16:creationId xmlns:a16="http://schemas.microsoft.com/office/drawing/2014/main" id="{C7A25B10-C460-D24B-B7D8-5C086FA0A7E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6648" b="8002"/>
          <a:stretch/>
        </p:blipFill>
        <p:spPr>
          <a:xfrm>
            <a:off x="8157828" y="2276856"/>
            <a:ext cx="4034172" cy="2283580"/>
          </a:xfrm>
        </p:spPr>
      </p:pic>
      <p:pic>
        <p:nvPicPr>
          <p:cNvPr id="76" name="Picture Placeholder 75" descr="View from a plane cockpit">
            <a:extLst>
              <a:ext uri="{FF2B5EF4-FFF2-40B4-BE49-F238E27FC236}">
                <a16:creationId xmlns:a16="http://schemas.microsoft.com/office/drawing/2014/main" id="{19F803A3-BC7C-2443-BF81-7FD79D5CF0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/>
          <a:srcRect t="7633" b="76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85223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7">
            <a:extLst>
              <a:ext uri="{FF2B5EF4-FFF2-40B4-BE49-F238E27FC236}">
                <a16:creationId xmlns:a16="http://schemas.microsoft.com/office/drawing/2014/main" id="{9AAC35A2-C3AB-4D82-85E9-A4D05834E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75" y="162931"/>
            <a:ext cx="11629106" cy="1021812"/>
          </a:xfrm>
          <a:ln w="12700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sz="2400" u="sng" dirty="0"/>
              <a:t>Summary</a:t>
            </a:r>
            <a:r>
              <a:rPr lang="en-US" sz="2400" dirty="0"/>
              <a:t> – Green Store : An e-commerce application to sell different varieties of plant through B2B  platform.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102A3737-C2B0-45DD-893B-93BA432FB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74" y="1467816"/>
            <a:ext cx="5974947" cy="2466621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Accomplishment –</a:t>
            </a:r>
          </a:p>
          <a:p>
            <a:pPr>
              <a:defRPr/>
            </a:pPr>
            <a:r>
              <a:rPr lang="en-IN" sz="1400" dirty="0">
                <a:solidFill>
                  <a:prstClr val="black"/>
                </a:solidFill>
                <a:latin typeface="Segoe UI"/>
              </a:rPr>
              <a:t>Self-study – Software modules for any e-commerce B2B application.</a:t>
            </a:r>
          </a:p>
          <a:p>
            <a:pPr>
              <a:defRPr/>
            </a:pPr>
            <a:r>
              <a:rPr lang="en-IN" sz="1400" dirty="0">
                <a:solidFill>
                  <a:prstClr val="black"/>
                </a:solidFill>
                <a:latin typeface="Segoe UI"/>
              </a:rPr>
              <a:t>Self-study on B2B, B2C, Application architecture and Infrastructure architecture fundamentals</a:t>
            </a:r>
          </a:p>
          <a:p>
            <a:pPr>
              <a:defRPr/>
            </a:pPr>
            <a:r>
              <a:rPr lang="en-IN" sz="1400" dirty="0">
                <a:solidFill>
                  <a:prstClr val="black"/>
                </a:solidFill>
                <a:latin typeface="Segoe UI"/>
              </a:rPr>
              <a:t>Development tools – Self assign and study the Development tools among the project’s members</a:t>
            </a:r>
          </a:p>
          <a:p>
            <a:pPr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1</a:t>
            </a:r>
            <a:r>
              <a:rPr kumimoji="0" lang="en-IN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st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 draft of the project’s SRS.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81033CFA-3564-4D32-BF7B-58311523CB5D}"/>
              </a:ext>
            </a:extLst>
          </p:cNvPr>
          <p:cNvSpPr txBox="1">
            <a:spLocks/>
          </p:cNvSpPr>
          <p:nvPr/>
        </p:nvSpPr>
        <p:spPr>
          <a:xfrm>
            <a:off x="409075" y="3934437"/>
            <a:ext cx="5289698" cy="1042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u="sng" dirty="0">
                <a:solidFill>
                  <a:prstClr val="black"/>
                </a:solidFill>
                <a:latin typeface="Segoe UI"/>
              </a:rPr>
              <a:t>Help Needed –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Nil for this week.</a:t>
            </a:r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81E0688D-6553-432C-9616-0B6249C1AA31}"/>
              </a:ext>
            </a:extLst>
          </p:cNvPr>
          <p:cNvSpPr txBox="1">
            <a:spLocks/>
          </p:cNvSpPr>
          <p:nvPr/>
        </p:nvSpPr>
        <p:spPr>
          <a:xfrm>
            <a:off x="6554393" y="1494052"/>
            <a:ext cx="5483787" cy="24403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u="sng" dirty="0">
                <a:solidFill>
                  <a:prstClr val="black"/>
                </a:solidFill>
                <a:latin typeface="Segoe UI"/>
              </a:rPr>
              <a:t>Plan for Next Week –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Review and sign-off the SRS of the project both from internal and external guides.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Continue to self-study of all fundamental technologies and guidelines to develop any B2B applications.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Cross the project’s members on Development tools</a:t>
            </a:r>
          </a:p>
          <a:p>
            <a:pPr>
              <a:defRPr/>
            </a:pPr>
            <a:endParaRPr lang="en-US" sz="1000" dirty="0">
              <a:solidFill>
                <a:prstClr val="black"/>
              </a:solidFill>
              <a:latin typeface="Segoe UI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1400" dirty="0">
              <a:solidFill>
                <a:prstClr val="black"/>
              </a:solidFill>
              <a:latin typeface="Segoe U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214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ams Background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ams Background_Center Stage_JS_v1" id="{9B944DC3-CA69-4315-844B-E252DBC5AF87}" vid="{D4BE17CD-FAA2-4CCE-A0F7-1511CA20EE3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1FDFFE5-7839-41E2-9F3C-CA9EC438D4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4A28106-0A25-4E52-8B67-6F786D6C5AEE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C251952-A4F8-4343-AAB4-3555CDA42411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Center stage virtual Teams backgrounds</Template>
  <TotalTime>73</TotalTime>
  <Words>161</Words>
  <Application>Microsoft Office PowerPoint</Application>
  <PresentationFormat>Widescreen</PresentationFormat>
  <Paragraphs>19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Segoe UI</vt:lpstr>
      <vt:lpstr>Office Theme</vt:lpstr>
      <vt:lpstr>RIMS MCA Major Project Group 3 – 11th June 2022</vt:lpstr>
      <vt:lpstr>Summary – Green Store : An e-commerce application to sell different varieties of plant through B2B  platform.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RIMS MCA Major Project Group 3</dc:title>
  <dc:creator>Mishra, Suvendu</dc:creator>
  <cp:lastModifiedBy>Mishra, Suvendu</cp:lastModifiedBy>
  <cp:revision>9</cp:revision>
  <dcterms:created xsi:type="dcterms:W3CDTF">2022-06-03T05:48:12Z</dcterms:created>
  <dcterms:modified xsi:type="dcterms:W3CDTF">2022-06-11T06:51:05Z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